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46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63A5-B8B8-4E96-8376-5FFB1DC52F54}" type="datetimeFigureOut">
              <a:rPr lang="pl-PL" smtClean="0"/>
              <a:t>2018-02-19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2101-DB31-4B78-86EF-D219A4B6B43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63A5-B8B8-4E96-8376-5FFB1DC52F54}" type="datetimeFigureOut">
              <a:rPr lang="pl-PL" smtClean="0"/>
              <a:t>2018-02-19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2101-DB31-4B78-86EF-D219A4B6B43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63A5-B8B8-4E96-8376-5FFB1DC52F54}" type="datetimeFigureOut">
              <a:rPr lang="pl-PL" smtClean="0"/>
              <a:t>2018-02-19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2101-DB31-4B78-86EF-D219A4B6B43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63A5-B8B8-4E96-8376-5FFB1DC52F54}" type="datetimeFigureOut">
              <a:rPr lang="pl-PL" smtClean="0"/>
              <a:t>2018-02-19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2101-DB31-4B78-86EF-D219A4B6B43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63A5-B8B8-4E96-8376-5FFB1DC52F54}" type="datetimeFigureOut">
              <a:rPr lang="pl-PL" smtClean="0"/>
              <a:t>2018-02-19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2101-DB31-4B78-86EF-D219A4B6B43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63A5-B8B8-4E96-8376-5FFB1DC52F54}" type="datetimeFigureOut">
              <a:rPr lang="pl-PL" smtClean="0"/>
              <a:t>2018-02-19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2101-DB31-4B78-86EF-D219A4B6B43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63A5-B8B8-4E96-8376-5FFB1DC52F54}" type="datetimeFigureOut">
              <a:rPr lang="pl-PL" smtClean="0"/>
              <a:t>2018-02-19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2101-DB31-4B78-86EF-D219A4B6B43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63A5-B8B8-4E96-8376-5FFB1DC52F54}" type="datetimeFigureOut">
              <a:rPr lang="pl-PL" smtClean="0"/>
              <a:t>2018-02-19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2101-DB31-4B78-86EF-D219A4B6B43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63A5-B8B8-4E96-8376-5FFB1DC52F54}" type="datetimeFigureOut">
              <a:rPr lang="pl-PL" smtClean="0"/>
              <a:t>2018-02-19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2101-DB31-4B78-86EF-D219A4B6B43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63A5-B8B8-4E96-8376-5FFB1DC52F54}" type="datetimeFigureOut">
              <a:rPr lang="pl-PL" smtClean="0"/>
              <a:t>2018-02-19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2101-DB31-4B78-86EF-D219A4B6B43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63A5-B8B8-4E96-8376-5FFB1DC52F54}" type="datetimeFigureOut">
              <a:rPr lang="pl-PL" smtClean="0"/>
              <a:t>2018-02-19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2101-DB31-4B78-86EF-D219A4B6B43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363A5-B8B8-4E96-8376-5FFB1DC52F54}" type="datetimeFigureOut">
              <a:rPr lang="pl-PL" smtClean="0"/>
              <a:t>2018-02-19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C2101-DB31-4B78-86EF-D219A4B6B43A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7504" y="188640"/>
            <a:ext cx="889248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W dniach 17-18 luty odbył się „ Konkurs w Wabieniu Drapieżników o Puchar Nadleśniczego Nadleśnictwa Złotoryja”. Konkurs odbywał się na obwodach OHZ Michałów , KŁ. „Ostoja”  Chocianów oraz KŁ. „Sokół” Chojnów. W konkursie wzięło udział 9 myśliwych i 9 podprowadzających. Po wylosowaniu rewirów uczestnicy udali się na dwa polowania ( sobota wieczorem i niedziela rano ). Uczestniczy  starali się  </a:t>
            </a:r>
            <a:r>
              <a:rPr lang="pl-PL" dirty="0" err="1"/>
              <a:t>kniazianiem</a:t>
            </a:r>
            <a:r>
              <a:rPr lang="pl-PL" dirty="0"/>
              <a:t> i piskiem myszy , a czasami </a:t>
            </a:r>
            <a:r>
              <a:rPr lang="pl-PL" dirty="0" err="1"/>
              <a:t>skoleniem</a:t>
            </a:r>
            <a:r>
              <a:rPr lang="pl-PL" dirty="0"/>
              <a:t> liszki i szczekiem psa zwabić i pozyskać jak największą ilość lisów. Z opowieści przy uroczystej kolacji okazało się , że umiejętność wabienia jest opanowana dość dobrze ale gorzej z umiejętnościami strzeleckimi .Na wieczornym wyjściu myśliwi pozyskali tylko jednego lisa. </a:t>
            </a:r>
            <a:r>
              <a:rPr lang="pl-PL" dirty="0" smtClean="0"/>
              <a:t>Rozstrzygnięcie </a:t>
            </a:r>
            <a:r>
              <a:rPr lang="pl-PL" dirty="0"/>
              <a:t>przyniosło ranne wyjście niedzielne , na którym Kol. Mirosław Lizak pozyskał 5 lisów zapewniając sobie tym samym zwycięstwo w konkursie.</a:t>
            </a:r>
          </a:p>
          <a:p>
            <a:r>
              <a:rPr lang="pl-PL" dirty="0"/>
              <a:t>Drugie miejsce zajął Kol. Grzegorz Romanowicz z jedną liszką pozyskaną na pierwszym wyjściu. Najlepszym podprowadzającym uznano Kol. Dariusza </a:t>
            </a:r>
            <a:r>
              <a:rPr lang="pl-PL" dirty="0" err="1"/>
              <a:t>Wojtaszuka</a:t>
            </a:r>
            <a:r>
              <a:rPr lang="pl-PL" dirty="0"/>
              <a:t> , którego znajomość łowiska zapewniła zwycięstwo Kol. Mirosławowi Lizakowi. Należy również wspomnieć o trzecim miejscu , które zajął Kol. Marcin Piłat. Udało mu się zwabić 4 lisy niestety żadnego nie pozyskał i honorowo przyjął tytuł „Najlepszego hodowcy” konkursu.</a:t>
            </a:r>
          </a:p>
          <a:p>
            <a:r>
              <a:rPr lang="pl-PL" dirty="0"/>
              <a:t>Celem polowania było popularyzowania polowania z wabikiem na drapieżniki oraz zredukowanie populacji lisa na terenie OHZ Michałów, KŁ „Sokół” Chojnów oraz KŁ „ Ostoja”  Chocianów. Ograniczenie liczebności lisów na tych obwodach wyraźnie sprzyja wzrostowi populacji zwierzyny drobnej </a:t>
            </a:r>
            <a:r>
              <a:rPr lang="pl-PL" dirty="0" err="1"/>
              <a:t>t.j</a:t>
            </a:r>
            <a:r>
              <a:rPr lang="pl-PL" dirty="0"/>
              <a:t>. bażanta , kuropatwy oraz zająca.</a:t>
            </a:r>
          </a:p>
          <a:p>
            <a:r>
              <a:rPr lang="pl-PL" dirty="0"/>
              <a:t>Szczególne podziękowania należy skierować do zarządów kół łowieckich „Ostoja” Chocianów oraz „Sokół” Chojnów za udostępnienie swoich obwodów łowieckich na potrzeby konkursu.</a:t>
            </a:r>
          </a:p>
          <a:p>
            <a:r>
              <a:rPr lang="pl-PL" dirty="0"/>
              <a:t>Dziękujemy za uczestnictwo w konkursie i zapraszamy w przyszłym sezonie.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295</Words>
  <Application>Microsoft Office PowerPoint</Application>
  <PresentationFormat>Pokaz na ekranie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Slajd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jolanta.obuchowicz</dc:creator>
  <cp:lastModifiedBy>jolanta.obuchowicz</cp:lastModifiedBy>
  <cp:revision>1</cp:revision>
  <dcterms:created xsi:type="dcterms:W3CDTF">2018-02-19T11:10:39Z</dcterms:created>
  <dcterms:modified xsi:type="dcterms:W3CDTF">2018-02-19T11:11:54Z</dcterms:modified>
</cp:coreProperties>
</file>